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6" r:id="rId2"/>
    <p:sldId id="257" r:id="rId3"/>
    <p:sldId id="258" r:id="rId4"/>
    <p:sldId id="259" r:id="rId5"/>
    <p:sldId id="260" r:id="rId6"/>
    <p:sldId id="268" r:id="rId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3"/>
  </p:normalViewPr>
  <p:slideViewPr>
    <p:cSldViewPr snapToGrid="0" snapToObjects="1">
      <p:cViewPr varScale="1">
        <p:scale>
          <a:sx n="127" d="100"/>
          <a:sy n="127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3395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82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453348" cy="1678779"/>
          </a:xfrm>
        </p:spPr>
        <p:txBody>
          <a:bodyPr>
            <a:normAutofit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/>
              <a:t>HTTP 451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453348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103</a:t>
            </a:r>
          </a:p>
          <a:p>
            <a:r>
              <a:rPr lang="en-US" dirty="0"/>
              <a:t>3-4 November, 2018 </a:t>
            </a:r>
          </a:p>
          <a:p>
            <a:r>
              <a:rPr lang="en-US" dirty="0"/>
              <a:t>Bangkok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4E02FB-E2D8-5545-B20D-A5EB37302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7" r="27019" b="7120"/>
          <a:stretch/>
        </p:blipFill>
        <p:spPr>
          <a:xfrm>
            <a:off x="4784079" y="0"/>
            <a:ext cx="4359921" cy="5143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/>
        </p:blipFill>
        <p:spPr>
          <a:xfrm>
            <a:off x="290880" y="2011680"/>
            <a:ext cx="2183400" cy="83013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2458800" y="2000160"/>
            <a:ext cx="2057760" cy="8416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415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454150"/>
            <a:ext cx="8376837" cy="3567113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/>
              <a:t>Increasing transparency &amp; visibility of censorship</a:t>
            </a:r>
            <a:r>
              <a:t/>
            </a:r>
            <a:br/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n-US"/>
              <a:t>Implementing RFC 7725</a:t>
            </a:r>
            <a:r>
              <a:t> </a:t>
            </a: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/>
          </a:p>
          <a:p>
            <a:pPr marL="0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/>
          <a:lstStyle/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endParaRPr lang="en-US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/>
              <a:t>Django Module for HTTP451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/>
              <a:t>Drupal Module for HTTP451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/>
              <a:t>Adding geolocation feature in HTTP451 module</a:t>
            </a:r>
          </a:p>
          <a:p>
            <a:pPr marL="1081815" lvl="2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endParaRPr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/>
          <a:lstStyle/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/>
              <a:t>Geolocation block through Proxy with HTTP451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/>
              <a:t>Cater for HTTP-X-Forwarded-For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endParaRPr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Team Members</a:t>
            </a:r>
            <a:endParaRPr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3" y="1063229"/>
            <a:ext cx="1178431" cy="1178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8830" y="1359072"/>
            <a:ext cx="19453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Kifah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Meeran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82" y="2391507"/>
            <a:ext cx="1178431" cy="12346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8829" y="2824187"/>
            <a:ext cx="19453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Veegish Ramdani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53" y="1216250"/>
            <a:ext cx="1064498" cy="1024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6208" y="1389713"/>
            <a:ext cx="20416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Kheshav Sewnundun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Thanks</a:t>
            </a:r>
            <a:r>
              <a:t/>
            </a:r>
            <a:br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8502840" y="4769640"/>
            <a:ext cx="183600" cy="268920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ctr"/>
          <a:lstStyle/>
          <a:p>
            <a:pPr algn="r">
              <a:lnSpc>
                <a:spcPct val="100000"/>
              </a:lnSpc>
            </a:pPr>
            <a:fld id="{0BFFE441-D784-43A0-8C2E-2ED6485A8CE5}" type="slidenum">
              <a:rPr lang="en-US" sz="1200" b="0" strike="noStrike" spc="-1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548640" y="1005840"/>
            <a:ext cx="8229600" cy="2368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	All teams from </a:t>
            </a: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cyberstorm.mu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(SSH, TLS 1.3)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	Sponsor of IETF 103 by CISCO and Huawei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	Thanks to L. CAMARA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	Charles Eckel from CISCODevNet</a:t>
            </a: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	Meetecho team</a:t>
            </a:r>
          </a:p>
        </p:txBody>
      </p:sp>
    </p:spTree>
    <p:extLst>
      <p:ext uri="{BB962C8B-B14F-4D97-AF65-F5344CB8AC3E}">
        <p14:creationId xmlns:p14="http://schemas.microsoft.com/office/powerpoint/2010/main" val="3610702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63</Words>
  <Application>Microsoft Macintosh PowerPoint</Application>
  <PresentationFormat>On-screen Show (16:9)</PresentationFormat>
  <Paragraphs>35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Times New Roman</vt:lpstr>
      <vt:lpstr>Arial</vt:lpstr>
      <vt:lpstr>Office Theme</vt:lpstr>
      <vt:lpstr>IETF Hackathon: HTTP 451</vt:lpstr>
      <vt:lpstr>Hackathon Plan</vt:lpstr>
      <vt:lpstr>What got done</vt:lpstr>
      <vt:lpstr>What we learned</vt:lpstr>
      <vt:lpstr>Team Members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Microsoft Office User</cp:lastModifiedBy>
  <cp:revision>12</cp:revision>
  <dcterms:modified xsi:type="dcterms:W3CDTF">2018-11-04T07:27:08Z</dcterms:modified>
</cp:coreProperties>
</file>